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88" r:id="rId2"/>
    <p:sldMasterId id="2147483900" r:id="rId3"/>
    <p:sldMasterId id="2147483912" r:id="rId4"/>
  </p:sldMasterIdLst>
  <p:sldIdLst>
    <p:sldId id="256" r:id="rId5"/>
    <p:sldId id="277" r:id="rId6"/>
    <p:sldId id="273" r:id="rId7"/>
    <p:sldId id="278" r:id="rId8"/>
    <p:sldId id="279" r:id="rId9"/>
    <p:sldId id="269" r:id="rId10"/>
    <p:sldId id="282" r:id="rId11"/>
    <p:sldId id="280" r:id="rId12"/>
    <p:sldId id="268" r:id="rId13"/>
    <p:sldId id="28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07" autoAdjust="0"/>
  </p:normalViewPr>
  <p:slideViewPr>
    <p:cSldViewPr>
      <p:cViewPr>
        <p:scale>
          <a:sx n="64" d="100"/>
          <a:sy n="64" d="100"/>
        </p:scale>
        <p:origin x="-528" y="-10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45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38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837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08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4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50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43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8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0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35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627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936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78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663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72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>
              <a:solidFill>
                <a:srgbClr val="9F29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70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6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795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749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015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694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70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6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srgbClr val="9F2936"/>
                </a:solidFill>
              </a:rPr>
              <a:pPr/>
              <a:t>2/26/2019</a:t>
            </a:fld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7200" b="1" dirty="0" smtClean="0">
                <a:solidFill>
                  <a:schemeClr val="bg1"/>
                </a:solidFill>
                <a:latin typeface="Agency FB" pitchFamily="34" charset="0"/>
              </a:rPr>
              <a:t>BILKENT COMPANION</a:t>
            </a:r>
            <a:endParaRPr lang="tr-TR" sz="7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3200400"/>
            <a:ext cx="2895600" cy="7620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tr-TR" dirty="0" smtClean="0">
                <a:solidFill>
                  <a:schemeClr val="bg1"/>
                </a:solidFill>
                <a:latin typeface="Algerian" pitchFamily="82" charset="0"/>
              </a:rPr>
              <a:t>6 BUGZ(2F)</a:t>
            </a:r>
          </a:p>
          <a:p>
            <a:endParaRPr lang="tr-TR" dirty="0" smtClean="0">
              <a:solidFill>
                <a:schemeClr val="bg1"/>
              </a:solidFill>
            </a:endParaRPr>
          </a:p>
          <a:p>
            <a:endParaRPr lang="tr-TR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97096" y="4343400"/>
            <a:ext cx="6400800" cy="115759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Sahra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Karakoç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Elif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Kurtay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Cansu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 Moran,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Öykü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 Irmak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Hatipoğlu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Atakan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Dönmez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, Yusuf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Ardahan</a:t>
            </a:r>
            <a:r>
              <a:rPr lang="en-US" dirty="0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ndalus" pitchFamily="18" charset="-78"/>
                <a:ea typeface="Adobe Ming Std L" pitchFamily="18" charset="-128"/>
                <a:cs typeface="Andalus" pitchFamily="18" charset="-78"/>
              </a:rPr>
              <a:t>Doğru</a:t>
            </a:r>
            <a:endParaRPr lang="tr-TR" dirty="0" smtClean="0">
              <a:solidFill>
                <a:schemeClr val="bg1"/>
              </a:solidFill>
              <a:latin typeface="Andalus" pitchFamily="18" charset="-78"/>
              <a:ea typeface="Adobe Ming Std L" pitchFamily="18" charset="-128"/>
              <a:cs typeface="Andalus" pitchFamily="18" charset="-78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940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9CB9F486-6D8D-46D7-A58F-1A5F305D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95600"/>
            <a:ext cx="8229600" cy="1066800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r>
              <a:rPr lang="tr-TR" dirty="0"/>
              <a:t>!</a:t>
            </a:r>
          </a:p>
        </p:txBody>
      </p:sp>
      <p:pic>
        <p:nvPicPr>
          <p:cNvPr id="1026" name="Picture 2" descr="java mascot ile ilgili gÃ¶rsel sonucu">
            <a:extLst>
              <a:ext uri="{FF2B5EF4-FFF2-40B4-BE49-F238E27FC236}">
                <a16:creationId xmlns:a16="http://schemas.microsoft.com/office/drawing/2014/main" xmlns="" id="{45C67B6D-86C9-4B05-A462-0968A09EF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1752600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r>
              <a:rPr lang="tr-TR" dirty="0"/>
              <a:t>«One </a:t>
            </a:r>
            <a:r>
              <a:rPr lang="tr-TR" dirty="0" smtClean="0"/>
              <a:t>Platform </a:t>
            </a:r>
            <a:r>
              <a:rPr lang="tr-TR" dirty="0"/>
              <a:t>to </a:t>
            </a:r>
            <a:r>
              <a:rPr lang="tr-TR" dirty="0"/>
              <a:t>R</a:t>
            </a:r>
            <a:r>
              <a:rPr lang="tr-TR" dirty="0" smtClean="0"/>
              <a:t>ule Them All</a:t>
            </a:r>
            <a:r>
              <a:rPr lang="tr-TR" dirty="0"/>
              <a:t>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25112"/>
          </a:xfrm>
        </p:spPr>
        <p:txBody>
          <a:bodyPr/>
          <a:lstStyle/>
          <a:p>
            <a:r>
              <a:rPr lang="tr-TR" dirty="0"/>
              <a:t>As Bilkent students, our main goal is to develop a mobile phone application that will solve some of our daily problems in Bilkent University </a:t>
            </a:r>
            <a:r>
              <a:rPr lang="en-US" dirty="0"/>
              <a:t>by collecting all the needed and wanted features in </a:t>
            </a:r>
            <a:r>
              <a:rPr lang="tr-TR" dirty="0"/>
              <a:t>one app.</a:t>
            </a:r>
          </a:p>
          <a:p>
            <a:endParaRPr lang="tr-TR" dirty="0"/>
          </a:p>
        </p:txBody>
      </p:sp>
      <p:pic>
        <p:nvPicPr>
          <p:cNvPr id="2050" name="Picture 2" descr="phone png ile ilgili gÃ¶rsel sonu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943350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971800" y="5143500"/>
            <a:ext cx="22860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2" descr="bilkent png ile ilgili gÃ¶rsel sonuc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6482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9.41476E-7 C 0.0335 0.00208 0.06684 0.00185 0.1 0.00879 C 0.13264 0.00832 0.16545 0.00809 0.19809 0.0074 C 0.20712 0.00717 0.21684 -0.00116 0.22621 -0.00116 C 0.25555 -0.00116 0.28472 -0.00116 0.31406 -0.00116 " pathEditMode="relative" ptsTypes="ffff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961" y="914400"/>
            <a:ext cx="8229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smtClean="0"/>
              <a:t/>
            </a:r>
            <a:br>
              <a:rPr lang="tr-TR" dirty="0" smtClean="0"/>
            </a:br>
            <a:r>
              <a:rPr lang="tr-TR" sz="3100" dirty="0"/>
              <a:t>We got 99 problems and Bilkent is one of them.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4495800" cy="4593336"/>
          </a:xfrm>
        </p:spPr>
        <p:txBody>
          <a:bodyPr>
            <a:normAutofit/>
          </a:bodyPr>
          <a:lstStyle/>
          <a:p>
            <a:r>
              <a:rPr lang="tr-TR" dirty="0" smtClean="0"/>
              <a:t>All the Bilkent platforms are scattered across the Internet and s</a:t>
            </a:r>
            <a:r>
              <a:rPr lang="en-US" dirty="0" err="1" smtClean="0"/>
              <a:t>tudents</a:t>
            </a:r>
            <a:r>
              <a:rPr lang="en-US" dirty="0" smtClean="0"/>
              <a:t> </a:t>
            </a:r>
            <a:r>
              <a:rPr lang="en-US" dirty="0"/>
              <a:t>try to use these platforms to sell and buy things, especially books and search for their lost items/return some found objects</a:t>
            </a:r>
            <a:r>
              <a:rPr lang="en-US" dirty="0" smtClean="0"/>
              <a:t>.</a:t>
            </a:r>
            <a:endParaRPr lang="tr-T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14600"/>
            <a:ext cx="3352800" cy="256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66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tr-TR" dirty="0"/>
              <a:t>Club Activity A</a:t>
            </a:r>
            <a:r>
              <a:rPr lang="en-US" dirty="0" err="1"/>
              <a:t>nnouncements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4495800" cy="4553712"/>
          </a:xfrm>
        </p:spPr>
        <p:txBody>
          <a:bodyPr/>
          <a:lstStyle/>
          <a:p>
            <a:r>
              <a:rPr lang="tr-TR" dirty="0"/>
              <a:t>Every day our mail accounts get bombarded with activities e-mails yet not much people check them.</a:t>
            </a:r>
          </a:p>
        </p:txBody>
      </p:sp>
      <p:pic>
        <p:nvPicPr>
          <p:cNvPr id="7" name="Picture 2" descr="D:\Users\cansu.moran-ug\AppData\Local\Microsoft\Windows\Temporary Internet Files\Content.IE5\LWP4AG6E\Anonymous_Mail_1_icon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18" y="16764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sers\cansu.moran-ug\AppData\Local\Microsoft\Windows\Temporary Internet Files\Content.IE5\LWP4AG6E\Anonymous_Mail_1_icon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251" y="1730619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sers\cansu.moran-ug\AppData\Local\Microsoft\Windows\Temporary Internet Files\Content.IE5\LWP4AG6E\Anonymous_Mail_1_icon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72" y="1387460"/>
            <a:ext cx="1186272" cy="11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Users\cansu.moran-ug\AppData\Local\Microsoft\Windows\Temporary Internet Files\Content.IE5\LWP4AG6E\Anonymous_Mail_1_icon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65056" y="2045560"/>
            <a:ext cx="954812" cy="95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Users\cansu.moran-ug\AppData\Local\Microsoft\Windows\Temporary Internet Files\Content.IE5\LWP4AG6E\Anonymous_Mail_1_icon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68" y="151072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xmlns="" id="{A80122BC-9E81-4A3C-BCE7-7D2A4F056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36"/>
          <a:stretch/>
        </p:blipFill>
        <p:spPr>
          <a:xfrm>
            <a:off x="5817869" y="3090379"/>
            <a:ext cx="1878332" cy="3381537"/>
          </a:xfrm>
          <a:prstGeom prst="rect">
            <a:avLst/>
          </a:prstGeom>
        </p:spPr>
      </p:pic>
      <p:pic>
        <p:nvPicPr>
          <p:cNvPr id="4" name="Picture 4" descr="phone png ile ilgili gÃ¶rsel sonuc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56" y="2581508"/>
            <a:ext cx="480508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:\Users\cansu.moran-ug\AppData\Local\Microsoft\Windows\Temporary Internet Files\Content.IE5\LWP4AG6E\Anonymous_Mail_1_icon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06124" y="2018883"/>
            <a:ext cx="1270548" cy="127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5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Transportation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For new students, it is hard to locate where the bus stops are.</a:t>
            </a:r>
          </a:p>
          <a:p>
            <a:r>
              <a:rPr lang="tr-TR" dirty="0"/>
              <a:t>Bilkent is hard to reach transportation wise.</a:t>
            </a:r>
          </a:p>
        </p:txBody>
      </p:sp>
      <p:pic>
        <p:nvPicPr>
          <p:cNvPr id="6146" name="Picture 2" descr="D:\Users\cansu.moran-ug\AppData\Local\Microsoft\Windows\Temporary Internet Files\Content.IE5\KUP4V340\720px-Bus_aus_Zusatzzeichen_1024-14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38600"/>
            <a:ext cx="43434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question mark png ile ilgili gÃ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41" y="3936584"/>
            <a:ext cx="165839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8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decel="100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decel="100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r>
              <a:rPr lang="tr-TR" sz="4400" dirty="0" smtClean="0"/>
              <a:t>Daily Menu </a:t>
            </a:r>
            <a:endParaRPr lang="tr-TR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25112"/>
          </a:xfrm>
        </p:spPr>
        <p:txBody>
          <a:bodyPr/>
          <a:lstStyle/>
          <a:p>
            <a:r>
              <a:rPr lang="tr-TR" dirty="0" smtClean="0"/>
              <a:t>It’s a bit trouble to check the website everyday</a:t>
            </a:r>
          </a:p>
          <a:p>
            <a:r>
              <a:rPr lang="tr-TR" dirty="0"/>
              <a:t>Students don’t check the daily menu beforehand, causing a chaos in the </a:t>
            </a:r>
            <a:r>
              <a:rPr lang="tr-TR" dirty="0" smtClean="0"/>
              <a:t>cafeteria</a:t>
            </a:r>
            <a:endParaRPr lang="en-GB" dirty="0" smtClean="0"/>
          </a:p>
          <a:p>
            <a:endParaRPr lang="en-US" dirty="0"/>
          </a:p>
        </p:txBody>
      </p:sp>
      <p:pic>
        <p:nvPicPr>
          <p:cNvPr id="4" name="Resim 6">
            <a:extLst>
              <a:ext uri="{FF2B5EF4-FFF2-40B4-BE49-F238E27FC236}">
                <a16:creationId xmlns:a16="http://schemas.microsoft.com/office/drawing/2014/main" xmlns="" id="{D5B71A5D-CFA9-4D5F-B45A-EF663715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74" y="3581400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7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>
            <a:noAutofit/>
          </a:bodyPr>
          <a:lstStyle/>
          <a:p>
            <a:r>
              <a:rPr lang="tr-TR" sz="4400" dirty="0"/>
              <a:t>Schedule</a:t>
            </a:r>
            <a:br>
              <a:rPr lang="tr-TR" sz="4400" dirty="0"/>
            </a:br>
            <a:endParaRPr lang="tr-TR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4114800" cy="4075176"/>
          </a:xfrm>
        </p:spPr>
        <p:txBody>
          <a:bodyPr>
            <a:normAutofit/>
          </a:bodyPr>
          <a:lstStyle/>
          <a:p>
            <a:r>
              <a:rPr lang="tr-TR" sz="3600" dirty="0"/>
              <a:t>Hard to see which activities match with your program and which do not.</a:t>
            </a:r>
          </a:p>
        </p:txBody>
      </p:sp>
      <p:pic>
        <p:nvPicPr>
          <p:cNvPr id="2050" name="Picture 2" descr="calendar iphone ile ilgili gÃ¶rsel sonucu">
            <a:extLst>
              <a:ext uri="{FF2B5EF4-FFF2-40B4-BE49-F238E27FC236}">
                <a16:creationId xmlns:a16="http://schemas.microsoft.com/office/drawing/2014/main" xmlns="" id="{F5434DF0-E650-43DA-8F92-3F84B64E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9270"/>
            <a:ext cx="4254875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0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D84777C3-EB06-4242-8EF3-B0189DCBF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066800"/>
          </a:xfrm>
        </p:spPr>
        <p:txBody>
          <a:bodyPr/>
          <a:lstStyle/>
          <a:p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D1E4E71-C6A1-47FA-ADFD-474A9F4838AB}"/>
              </a:ext>
            </a:extLst>
          </p:cNvPr>
          <p:cNvSpPr txBox="1">
            <a:spLocks/>
          </p:cNvSpPr>
          <p:nvPr/>
        </p:nvSpPr>
        <p:spPr>
          <a:xfrm>
            <a:off x="4984230" y="4509791"/>
            <a:ext cx="2743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23232"/>
              </a:buClr>
            </a:pPr>
            <a:r>
              <a:rPr lang="en-GB" sz="3400" dirty="0" smtClean="0">
                <a:solidFill>
                  <a:prstClr val="black"/>
                </a:solidFill>
              </a:rPr>
              <a:t>Personal Calendar</a:t>
            </a:r>
          </a:p>
          <a:p>
            <a:pPr marL="0" indent="0">
              <a:buClr>
                <a:srgbClr val="323232"/>
              </a:buClr>
              <a:buNone/>
            </a:pPr>
            <a:r>
              <a:rPr lang="en-GB" sz="2400" dirty="0" smtClean="0">
                <a:solidFill>
                  <a:prstClr val="black"/>
                </a:solidFill>
              </a:rPr>
              <a:t>Allows user to import schedule and may send notifications</a:t>
            </a:r>
          </a:p>
          <a:p>
            <a:pPr marL="0" indent="0">
              <a:buClr>
                <a:srgbClr val="323232"/>
              </a:buClr>
              <a:buNone/>
            </a:pPr>
            <a:r>
              <a:rPr lang="en-GB" sz="2400" dirty="0" smtClean="0">
                <a:solidFill>
                  <a:prstClr val="black"/>
                </a:solidFill>
              </a:rPr>
              <a:t>Checks whether an event suits the schedule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86AA863-8B10-4A2D-9A67-F6179DBB5C6F}"/>
              </a:ext>
            </a:extLst>
          </p:cNvPr>
          <p:cNvSpPr txBox="1">
            <a:spLocks/>
          </p:cNvSpPr>
          <p:nvPr/>
        </p:nvSpPr>
        <p:spPr>
          <a:xfrm>
            <a:off x="6019800" y="2285301"/>
            <a:ext cx="2743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23232"/>
              </a:buClr>
            </a:pPr>
            <a:r>
              <a:rPr lang="en-GB" sz="2400" dirty="0" smtClean="0">
                <a:solidFill>
                  <a:prstClr val="black"/>
                </a:solidFill>
              </a:rPr>
              <a:t>Daily Menu</a:t>
            </a:r>
          </a:p>
          <a:p>
            <a:pPr marL="0" indent="0">
              <a:buClr>
                <a:srgbClr val="323232"/>
              </a:buClr>
              <a:buNone/>
            </a:pPr>
            <a:r>
              <a:rPr lang="en-GB" sz="1400" dirty="0" smtClean="0">
                <a:solidFill>
                  <a:prstClr val="black"/>
                </a:solidFill>
              </a:rPr>
              <a:t>Updates when weekly menu is available</a:t>
            </a:r>
          </a:p>
          <a:p>
            <a:pPr marL="0" indent="0">
              <a:buClr>
                <a:srgbClr val="323232"/>
              </a:buClr>
              <a:buNone/>
            </a:pPr>
            <a:r>
              <a:rPr lang="en-GB" sz="1400" dirty="0" smtClean="0">
                <a:solidFill>
                  <a:prstClr val="black"/>
                </a:solidFill>
              </a:rPr>
              <a:t>Allows user to choose favourite meal and sends notification</a:t>
            </a:r>
          </a:p>
          <a:p>
            <a:pPr marL="0" indent="0">
              <a:buClr>
                <a:srgbClr val="323232"/>
              </a:buClr>
              <a:buNone/>
            </a:pPr>
            <a:endParaRPr lang="tr-TR" sz="2400" dirty="0">
              <a:solidFill>
                <a:prstClr val="black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A70E4CE-CFD2-4B30-91E5-190C250365EB}"/>
              </a:ext>
            </a:extLst>
          </p:cNvPr>
          <p:cNvSpPr txBox="1">
            <a:spLocks/>
          </p:cNvSpPr>
          <p:nvPr/>
        </p:nvSpPr>
        <p:spPr>
          <a:xfrm>
            <a:off x="3048000" y="2238781"/>
            <a:ext cx="2743200" cy="1585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23232"/>
              </a:buClr>
            </a:pPr>
            <a:r>
              <a:rPr lang="en-GB" sz="2400" dirty="0" smtClean="0">
                <a:solidFill>
                  <a:prstClr val="black"/>
                </a:solidFill>
              </a:rPr>
              <a:t>Transportation</a:t>
            </a:r>
          </a:p>
          <a:p>
            <a:pPr marL="0" indent="0">
              <a:buClr>
                <a:srgbClr val="323232"/>
              </a:buClr>
              <a:buFont typeface="Arial" pitchFamily="34" charset="0"/>
              <a:buNone/>
            </a:pPr>
            <a:r>
              <a:rPr lang="en-GB" dirty="0" smtClean="0">
                <a:solidFill>
                  <a:prstClr val="black"/>
                </a:solidFill>
              </a:rPr>
              <a:t>Contains bus schedules and a map showing bus stops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F207034-2C13-426D-A5A3-E9BC31E96632}"/>
              </a:ext>
            </a:extLst>
          </p:cNvPr>
          <p:cNvSpPr txBox="1">
            <a:spLocks/>
          </p:cNvSpPr>
          <p:nvPr/>
        </p:nvSpPr>
        <p:spPr>
          <a:xfrm>
            <a:off x="1788826" y="4509791"/>
            <a:ext cx="2895600" cy="3402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23232"/>
              </a:buClr>
            </a:pPr>
            <a:r>
              <a:rPr lang="en-GB" sz="2400" dirty="0" smtClean="0">
                <a:solidFill>
                  <a:prstClr val="black"/>
                </a:solidFill>
              </a:rPr>
              <a:t>Club Announcements</a:t>
            </a:r>
          </a:p>
          <a:p>
            <a:pPr marL="0" indent="0">
              <a:buClr>
                <a:srgbClr val="323232"/>
              </a:buClr>
              <a:buNone/>
            </a:pPr>
            <a:r>
              <a:rPr lang="en-GB" sz="1400" dirty="0" smtClean="0">
                <a:solidFill>
                  <a:prstClr val="black"/>
                </a:solidFill>
              </a:rPr>
              <a:t>Allows club members to post upcoming events</a:t>
            </a:r>
          </a:p>
          <a:p>
            <a:pPr marL="0" indent="0">
              <a:buClr>
                <a:srgbClr val="323232"/>
              </a:buClr>
              <a:buNone/>
            </a:pPr>
            <a:r>
              <a:rPr lang="en-GB" sz="1400" dirty="0" smtClean="0">
                <a:solidFill>
                  <a:prstClr val="black"/>
                </a:solidFill>
              </a:rPr>
              <a:t>Sends notification for the selected clubs/types of events or </a:t>
            </a:r>
          </a:p>
          <a:p>
            <a:pPr marL="0" indent="0" algn="ctr">
              <a:buClr>
                <a:srgbClr val="323232"/>
              </a:buClr>
              <a:buNone/>
            </a:pPr>
            <a:endParaRPr lang="tr-TR" sz="2400" dirty="0" smtClean="0">
              <a:solidFill>
                <a:prstClr val="black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069540B-E56F-44C5-8DB8-4FB1A82BBD75}"/>
              </a:ext>
            </a:extLst>
          </p:cNvPr>
          <p:cNvSpPr txBox="1">
            <a:spLocks/>
          </p:cNvSpPr>
          <p:nvPr/>
        </p:nvSpPr>
        <p:spPr>
          <a:xfrm>
            <a:off x="381000" y="2238781"/>
            <a:ext cx="25146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23232"/>
              </a:buClr>
            </a:pPr>
            <a:r>
              <a:rPr lang="en-GB" sz="3100" dirty="0" smtClean="0">
                <a:solidFill>
                  <a:prstClr val="black"/>
                </a:solidFill>
              </a:rPr>
              <a:t>Sell/Buy &amp; Lost/Found Forum</a:t>
            </a:r>
          </a:p>
          <a:p>
            <a:pPr marL="0" indent="0">
              <a:buClr>
                <a:srgbClr val="323232"/>
              </a:buClr>
              <a:buNone/>
            </a:pPr>
            <a:r>
              <a:rPr lang="tr-TR" sz="2200" dirty="0" smtClean="0">
                <a:solidFill>
                  <a:prstClr val="black"/>
                </a:solidFill>
              </a:rPr>
              <a:t>Allows user to give advirtesementsand send </a:t>
            </a:r>
            <a:r>
              <a:rPr lang="en-GB" sz="2200" dirty="0" smtClean="0">
                <a:solidFill>
                  <a:prstClr val="black"/>
                </a:solidFill>
              </a:rPr>
              <a:t>each other messages on a specific advertisement </a:t>
            </a:r>
          </a:p>
          <a:p>
            <a:pPr marL="0" indent="0" algn="ctr">
              <a:buClr>
                <a:srgbClr val="323232"/>
              </a:buClr>
              <a:buNone/>
            </a:pPr>
            <a:endParaRPr lang="tr-TR" sz="1500" dirty="0" smtClean="0"/>
          </a:p>
        </p:txBody>
      </p:sp>
    </p:spTree>
    <p:extLst>
      <p:ext uri="{BB962C8B-B14F-4D97-AF65-F5344CB8AC3E}">
        <p14:creationId xmlns:p14="http://schemas.microsoft.com/office/powerpoint/2010/main" val="3502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6815"/>
            <a:ext cx="8229600" cy="1066800"/>
          </a:xfrm>
        </p:spPr>
        <p:txBody>
          <a:bodyPr/>
          <a:lstStyle/>
          <a:p>
            <a:r>
              <a:rPr lang="tr-TR" dirty="0" smtClean="0"/>
              <a:t>Details 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8640"/>
            <a:ext cx="8229600" cy="4325112"/>
          </a:xfrm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Mobile phone application(android)</a:t>
            </a:r>
          </a:p>
          <a:p>
            <a:r>
              <a:rPr lang="en-US" dirty="0" smtClean="0"/>
              <a:t>Available to multiple users</a:t>
            </a:r>
          </a:p>
          <a:p>
            <a:r>
              <a:rPr lang="en-US" dirty="0" smtClean="0"/>
              <a:t>Personal accounts created with ID numbers</a:t>
            </a:r>
            <a:r>
              <a:rPr lang="tr-TR" dirty="0"/>
              <a:t> </a:t>
            </a:r>
            <a:r>
              <a:rPr lang="tr-TR" dirty="0" smtClean="0"/>
              <a:t>and password(chosen by the user)</a:t>
            </a:r>
          </a:p>
          <a:p>
            <a:r>
              <a:rPr lang="tr-TR" dirty="0"/>
              <a:t> </a:t>
            </a:r>
            <a:r>
              <a:rPr lang="tr-TR" dirty="0" smtClean="0"/>
              <a:t>Simple user interface</a:t>
            </a:r>
          </a:p>
          <a:p>
            <a:pPr lvl="1"/>
            <a:r>
              <a:rPr lang="tr-TR" dirty="0" smtClean="0"/>
              <a:t>Clear categories (Forum, Transportation...)</a:t>
            </a:r>
          </a:p>
          <a:p>
            <a:pPr lvl="1"/>
            <a:r>
              <a:rPr lang="en-US" dirty="0" smtClean="0"/>
              <a:t>Sub-categories</a:t>
            </a:r>
            <a:r>
              <a:rPr lang="tr-TR" dirty="0" smtClean="0"/>
              <a:t> (Forum -&gt; Found -&gt; Book)</a:t>
            </a:r>
          </a:p>
          <a:p>
            <a:r>
              <a:rPr lang="en-GB" dirty="0" smtClean="0"/>
              <a:t>Notifications</a:t>
            </a:r>
            <a:r>
              <a:rPr lang="tr-TR" dirty="0" smtClean="0"/>
              <a:t> </a:t>
            </a:r>
            <a:r>
              <a:rPr lang="tr-TR" dirty="0" smtClean="0"/>
              <a:t>for followed items, entries, favorite meals, upcoming </a:t>
            </a:r>
            <a:r>
              <a:rPr lang="en-GB" dirty="0" smtClean="0"/>
              <a:t>activities etc. </a:t>
            </a:r>
          </a:p>
          <a:p>
            <a:r>
              <a:rPr lang="en-GB" dirty="0" smtClean="0"/>
              <a:t>Notifications can be muted(one by one or all together)</a:t>
            </a:r>
            <a:endParaRPr lang="tr-TR" dirty="0" smtClean="0"/>
          </a:p>
          <a:p>
            <a:endParaRPr lang="en-GB" dirty="0" smtClean="0"/>
          </a:p>
          <a:p>
            <a:endParaRPr lang="en-US" dirty="0" smtClean="0"/>
          </a:p>
          <a:p>
            <a:endParaRPr lang="tr-TR" dirty="0" smtClean="0"/>
          </a:p>
          <a:p>
            <a:endParaRPr lang="tr-TR" dirty="0" smtClean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1028" name="Picture 4" descr="android sembol png ile ilgili gÃ¶rsel sonu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914400"/>
            <a:ext cx="1600200" cy="178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Urba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Urba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246</TotalTime>
  <Words>341</Words>
  <Application>Microsoft Office PowerPoint</Application>
  <PresentationFormat>On-screen Show (4:3)</PresentationFormat>
  <Paragraphs>45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Urban</vt:lpstr>
      <vt:lpstr>Office Theme</vt:lpstr>
      <vt:lpstr>1_Urban</vt:lpstr>
      <vt:lpstr>2_Urban</vt:lpstr>
      <vt:lpstr>BILKENT COMPANION</vt:lpstr>
      <vt:lpstr>«One Platform to Rule Them All»</vt:lpstr>
      <vt:lpstr> We got 99 problems and Bilkent is one of them. </vt:lpstr>
      <vt:lpstr>Club Activity Announcements</vt:lpstr>
      <vt:lpstr>Transportation</vt:lpstr>
      <vt:lpstr>Daily Menu </vt:lpstr>
      <vt:lpstr>Schedule </vt:lpstr>
      <vt:lpstr>Our application…</vt:lpstr>
      <vt:lpstr>Details </vt:lpstr>
      <vt:lpstr>Thank you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Cansu Moran</dc:creator>
  <cp:lastModifiedBy>Berat</cp:lastModifiedBy>
  <cp:revision>23</cp:revision>
  <dcterms:created xsi:type="dcterms:W3CDTF">2006-08-16T00:00:00Z</dcterms:created>
  <dcterms:modified xsi:type="dcterms:W3CDTF">2019-02-25T22:54:56Z</dcterms:modified>
</cp:coreProperties>
</file>